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85" r:id="rId4"/>
  </p:sldMasterIdLst>
  <p:notesMasterIdLst>
    <p:notesMasterId r:id="rId9"/>
  </p:notesMasterIdLst>
  <p:sldIdLst>
    <p:sldId id="322" r:id="rId5"/>
    <p:sldId id="318" r:id="rId6"/>
    <p:sldId id="338" r:id="rId7"/>
    <p:sldId id="33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8" autoAdjust="0"/>
    <p:restoredTop sz="84970" autoAdjust="0"/>
  </p:normalViewPr>
  <p:slideViewPr>
    <p:cSldViewPr snapToGrid="0">
      <p:cViewPr varScale="1">
        <p:scale>
          <a:sx n="87" d="100"/>
          <a:sy n="87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18-08-2020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184DA70-C731-4C70-880D-CCD4705E623C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1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6957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1529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54587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3748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88336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4427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2D6E202-B606-4609-B914-27C9371A1F6D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97403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2D6E202-B606-4609-B914-27C9371A1F6D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8541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14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6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9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26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8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87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2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32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2D6E202-B606-4609-B914-27C9371A1F6D}" type="datetime1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75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  <p:sldLayoutId id="2147484299" r:id="rId14"/>
    <p:sldLayoutId id="2147484300" r:id="rId15"/>
    <p:sldLayoutId id="2147484301" r:id="rId16"/>
    <p:sldLayoutId id="214748430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					</a:t>
            </a:r>
            <a:r>
              <a:rPr lang="en-IN" sz="4800" dirty="0"/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45720" indent="0" algn="ctr">
              <a:buNone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6" y="416966"/>
            <a:ext cx="10482682" cy="1762964"/>
          </a:xfrm>
        </p:spPr>
        <p:txBody>
          <a:bodyPr>
            <a:noAutofit/>
          </a:bodyPr>
          <a:lstStyle/>
          <a:p>
            <a:pPr algn="ctr"/>
            <a:r>
              <a:rPr lang="en-IN" sz="4400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Top 5 commodities of India’s export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592531"/>
            <a:ext cx="12472599" cy="142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35125-7256-47FD-B95F-ABC320A29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698" y="496186"/>
            <a:ext cx="8881915" cy="1821712"/>
          </a:xfrm>
        </p:spPr>
        <p:txBody>
          <a:bodyPr/>
          <a:lstStyle/>
          <a:p>
            <a:pPr algn="ctr"/>
            <a:r>
              <a:rPr lang="en-IN" sz="3200" dirty="0"/>
              <a:t>Table showing India’s top 5 Commodities exported during 2015-2016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62F524-3F2B-485B-8195-8AE58A2AA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8991" y="2603500"/>
            <a:ext cx="1744191" cy="576262"/>
          </a:xfrm>
        </p:spPr>
        <p:txBody>
          <a:bodyPr/>
          <a:lstStyle/>
          <a:p>
            <a:r>
              <a:rPr lang="en-IN" dirty="0"/>
              <a:t>SR.NO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6C24812-BFFE-4C15-A4FF-EEB72E9DAC9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998921" y="3310270"/>
            <a:ext cx="2410046" cy="2651050"/>
          </a:xfrm>
        </p:spPr>
        <p:txBody>
          <a:bodyPr>
            <a:noAutofit/>
          </a:bodyPr>
          <a:lstStyle/>
          <a:p>
            <a:pPr algn="ctr"/>
            <a:r>
              <a:rPr lang="en-IN" sz="2000" dirty="0">
                <a:latin typeface="Arial Black" panose="020B0A04020102020204" pitchFamily="34" charset="0"/>
              </a:rPr>
              <a:t>1.</a:t>
            </a:r>
          </a:p>
          <a:p>
            <a:pPr algn="ctr"/>
            <a:r>
              <a:rPr lang="en-IN" sz="2000" dirty="0">
                <a:latin typeface="Arial Black" panose="020B0A04020102020204" pitchFamily="34" charset="0"/>
              </a:rPr>
              <a:t>2.</a:t>
            </a:r>
          </a:p>
          <a:p>
            <a:pPr algn="ctr"/>
            <a:r>
              <a:rPr lang="en-IN" sz="2000" dirty="0">
                <a:latin typeface="Arial Black" panose="020B0A04020102020204" pitchFamily="34" charset="0"/>
              </a:rPr>
              <a:t>3.</a:t>
            </a:r>
          </a:p>
          <a:p>
            <a:pPr algn="ctr"/>
            <a:endParaRPr lang="en-IN" sz="2000" dirty="0">
              <a:latin typeface="Arial Black" panose="020B0A04020102020204" pitchFamily="34" charset="0"/>
            </a:endParaRPr>
          </a:p>
          <a:p>
            <a:pPr algn="ctr"/>
            <a:r>
              <a:rPr lang="en-IN" sz="2000" dirty="0">
                <a:latin typeface="Arial Black" panose="020B0A04020102020204" pitchFamily="34" charset="0"/>
              </a:rPr>
              <a:t>4.</a:t>
            </a:r>
          </a:p>
          <a:p>
            <a:pPr algn="ctr"/>
            <a:r>
              <a:rPr lang="en-IN" sz="2000" dirty="0">
                <a:latin typeface="Arial Black" panose="020B0A04020102020204" pitchFamily="34" charset="0"/>
              </a:rPr>
              <a:t>5.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929C38-5303-40B0-AC6F-89DFC0326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/>
              <a:t>Commodity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F19396F-25E0-4E91-967E-95181C49272B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79088" y="3310270"/>
            <a:ext cx="3080642" cy="2716786"/>
          </a:xfrm>
        </p:spPr>
        <p:txBody>
          <a:bodyPr>
            <a:normAutofit fontScale="92500" lnSpcReduction="10000"/>
          </a:bodyPr>
          <a:lstStyle/>
          <a:p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Gems &amp; Jewellery</a:t>
            </a:r>
          </a:p>
          <a:p>
            <a:r>
              <a:rPr lang="en-IN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Textile</a:t>
            </a:r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Allied Products</a:t>
            </a:r>
          </a:p>
          <a:p>
            <a:r>
              <a:rPr lang="en-IN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Chemical  and Allied products </a:t>
            </a:r>
          </a:p>
          <a:p>
            <a:r>
              <a:rPr lang="en-IN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Petroleum , Crude Oil and Products </a:t>
            </a:r>
            <a:endParaRPr lang="en-IN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IN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Optical , Medical and Surgical Instruments </a:t>
            </a:r>
          </a:p>
          <a:p>
            <a:endParaRPr lang="en-IN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7ABC13-4F84-4728-B47C-8B2E8D5E70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N" dirty="0"/>
              <a:t>Percentage share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ABEC53B-5E36-47E5-9ABB-FFA73E6AC949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>
            <a:noAutofit/>
          </a:bodyPr>
          <a:lstStyle/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14.6</a:t>
            </a:r>
          </a:p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13.64</a:t>
            </a:r>
          </a:p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12.17</a:t>
            </a:r>
          </a:p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12.2</a:t>
            </a:r>
          </a:p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10.61</a:t>
            </a:r>
          </a:p>
        </p:txBody>
      </p:sp>
    </p:spTree>
    <p:extLst>
      <p:ext uri="{BB962C8B-B14F-4D97-AF65-F5344CB8AC3E}">
        <p14:creationId xmlns:p14="http://schemas.microsoft.com/office/powerpoint/2010/main" val="366471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216513" y="-662461"/>
            <a:ext cx="22384362" cy="3428014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47503" y="2075528"/>
            <a:ext cx="18389337" cy="493487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 algn="just">
              <a:buAutoNum type="arabicPeriod" startAt="4"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 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Best 70] Thank You Message For Birthday Wishes in Hindi 2020 Marathi">
            <a:extLst>
              <a:ext uri="{FF2B5EF4-FFF2-40B4-BE49-F238E27FC236}">
                <a16:creationId xmlns:a16="http://schemas.microsoft.com/office/drawing/2014/main" id="{02ED121E-9B99-4D8D-99AA-AB8EB36D1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166" y="570586"/>
            <a:ext cx="7291668" cy="550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943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482</TotalTime>
  <Words>97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Century Gothic</vt:lpstr>
      <vt:lpstr>Times New Roman</vt:lpstr>
      <vt:lpstr>Wingdings 3</vt:lpstr>
      <vt:lpstr>Ion Boardroom</vt:lpstr>
      <vt:lpstr>     EXPORT MARKETING </vt:lpstr>
      <vt:lpstr>Top 5 commodities of India’s export </vt:lpstr>
      <vt:lpstr>Table showing India’s top 5 Commodities exported during 2015-2016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55</cp:revision>
  <dcterms:created xsi:type="dcterms:W3CDTF">2020-07-21T06:59:49Z</dcterms:created>
  <dcterms:modified xsi:type="dcterms:W3CDTF">2020-08-18T06:28:02Z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